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9DC-0DFF-4803-A3CB-934F01DC323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15B6FC-F81E-4837-930E-C7EEFA2D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9DC-0DFF-4803-A3CB-934F01DC323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6FC-F81E-4837-930E-C7EEFA2D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9DC-0DFF-4803-A3CB-934F01DC323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6FC-F81E-4837-930E-C7EEFA2D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9DC-0DFF-4803-A3CB-934F01DC323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15B6FC-F81E-4837-930E-C7EEFA2D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9DC-0DFF-4803-A3CB-934F01DC323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6FC-F81E-4837-930E-C7EEFA2DC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9DC-0DFF-4803-A3CB-934F01DC323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6FC-F81E-4837-930E-C7EEFA2D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9DC-0DFF-4803-A3CB-934F01DC323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15B6FC-F81E-4837-930E-C7EEFA2DC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9DC-0DFF-4803-A3CB-934F01DC323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6FC-F81E-4837-930E-C7EEFA2D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9DC-0DFF-4803-A3CB-934F01DC323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6FC-F81E-4837-930E-C7EEFA2D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9DC-0DFF-4803-A3CB-934F01DC323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6FC-F81E-4837-930E-C7EEFA2DC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9DC-0DFF-4803-A3CB-934F01DC323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B6FC-F81E-4837-930E-C7EEFA2DC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FDB9DC-0DFF-4803-A3CB-934F01DC323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15B6FC-F81E-4837-930E-C7EEFA2DC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908721"/>
            <a:ext cx="8458200" cy="288031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Группа «Звёздочки»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1 младшая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2420888"/>
            <a:ext cx="8458200" cy="36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sihdocs.ru/eto-vajno-znate-emocionalenoe-razvitie-detej-doshkolenikov/47607_html_787839a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6409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8580"/>
            <a:r>
              <a:rPr lang="ru-RU" dirty="0" smtClean="0">
                <a:solidFill>
                  <a:srgbClr val="002060"/>
                </a:solidFill>
              </a:rPr>
              <a:t>В детском садике у нас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Тихий час.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В этот час нам нужна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Тишина.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Мы сказали: – </a:t>
            </a:r>
            <a:r>
              <a:rPr lang="ru-RU" dirty="0" err="1" smtClean="0">
                <a:solidFill>
                  <a:srgbClr val="002060"/>
                </a:solidFill>
              </a:rPr>
              <a:t>Чок</a:t>
            </a:r>
            <a:r>
              <a:rPr lang="ru-RU" dirty="0" smtClean="0">
                <a:solidFill>
                  <a:srgbClr val="002060"/>
                </a:solidFill>
              </a:rPr>
              <a:t>! </a:t>
            </a:r>
            <a:r>
              <a:rPr lang="ru-RU" dirty="0" err="1" smtClean="0">
                <a:solidFill>
                  <a:srgbClr val="002060"/>
                </a:solidFill>
              </a:rPr>
              <a:t>Чок</a:t>
            </a:r>
            <a:r>
              <a:rPr lang="ru-RU" dirty="0" smtClean="0">
                <a:solidFill>
                  <a:srgbClr val="002060"/>
                </a:solidFill>
              </a:rPr>
              <a:t>! </a:t>
            </a:r>
            <a:r>
              <a:rPr lang="ru-RU" dirty="0" err="1" smtClean="0">
                <a:solidFill>
                  <a:srgbClr val="002060"/>
                </a:solidFill>
              </a:rPr>
              <a:t>Чок</a:t>
            </a:r>
            <a:r>
              <a:rPr lang="ru-RU" dirty="0" smtClean="0">
                <a:solidFill>
                  <a:srgbClr val="002060"/>
                </a:solidFill>
              </a:rPr>
              <a:t>!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Язычок,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Закрываем тебя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В сундучок.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Запираем сундучок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На крючок.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Все ребятки на кроватки,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Все молчок!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Потому что у нас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Тихий час.</a:t>
            </a:r>
          </a:p>
          <a:p>
            <a:pPr marL="68580"/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C:\Users\1\Desktop\фото 1 мл\20161123_1244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609600"/>
            <a:ext cx="5112568" cy="5627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body" sz="half" idx="2"/>
          </p:nvPr>
        </p:nvSpPr>
        <p:spPr>
          <a:xfrm>
            <a:off x="381000" y="5229200"/>
            <a:ext cx="5867400" cy="1072368"/>
          </a:xfrm>
        </p:spPr>
        <p:txBody>
          <a:bodyPr>
            <a:normAutofit fontScale="97500"/>
          </a:bodyPr>
          <a:lstStyle/>
          <a:p>
            <a:pPr marL="68580"/>
            <a:r>
              <a:rPr lang="ru-RU" dirty="0" smtClean="0">
                <a:solidFill>
                  <a:srgbClr val="002060"/>
                </a:solidFill>
              </a:rPr>
              <a:t>Скоро каждый станет рослым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И расправит плечи вширь.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Скоро скажет каждый взрослый: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Наш ребёнок богатырь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1\Desktop\фото 1 мл\20161124_1505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28" r="11328"/>
          <a:stretch>
            <a:fillRect/>
          </a:stretch>
        </p:blipFill>
        <p:spPr bwMode="auto">
          <a:xfrm>
            <a:off x="827584" y="616634"/>
            <a:ext cx="7706816" cy="4180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Мы ОДЕВАЕМСЯ!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1\Desktop\фото 1 мл\20161124_1508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857625" cy="60486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772816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А потом колготки</a:t>
            </a:r>
            <a:br>
              <a:rPr lang="ru-RU" sz="3600" i="1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>Мы с тобой наденем,</a:t>
            </a:r>
            <a:br>
              <a:rPr lang="ru-RU" sz="3600" i="1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>Каждую ножку</a:t>
            </a:r>
            <a:br>
              <a:rPr lang="ru-RU" sz="3600" i="1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>В домик свой поселим.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2051720" y="548680"/>
            <a:ext cx="6253336" cy="3657600"/>
          </a:xfrm>
        </p:spPr>
      </p:sp>
      <p:sp>
        <p:nvSpPr>
          <p:cNvPr id="5" name="Заголовок 2"/>
          <p:cNvSpPr>
            <a:spLocks noGrp="1"/>
          </p:cNvSpPr>
          <p:nvPr>
            <p:ph type="body" sz="half" idx="2"/>
          </p:nvPr>
        </p:nvSpPr>
        <p:spPr>
          <a:xfrm>
            <a:off x="381000" y="5013176"/>
            <a:ext cx="6423248" cy="1584176"/>
          </a:xfrm>
        </p:spPr>
        <p:txBody>
          <a:bodyPr>
            <a:normAutofit fontScale="97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Воду в ручки набираем,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Грязь мы с личика смываем.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Мы не будем трубочистом,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Личико мы моем чисто!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5608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фото 1 мл\20161123_1136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57250"/>
            <a:ext cx="8352928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фото 1 мл\20161123_1537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57250"/>
            <a:ext cx="864096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5397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dcrr.baranovichi.edu.by/sm_full.aspx?guid=885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28887"/>
            <a:ext cx="8064895" cy="363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072" y="609600"/>
            <a:ext cx="3695328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Мы шагаем на зарядку,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Утром- спорт по распорядку.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фото 1 мл\20161124_0938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392488" cy="6353944"/>
          </a:xfrm>
          <a:prstGeom prst="rect">
            <a:avLst/>
          </a:prstGeom>
          <a:noFill/>
        </p:spPr>
      </p:pic>
      <p:pic>
        <p:nvPicPr>
          <p:cNvPr id="6" name="Рисунок 5" descr="http://heaclub.ru/images/heaclub/2016/04/gimnastika_jpg_145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5445224"/>
            <a:ext cx="302568" cy="708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 rot="10800000" flipV="1">
            <a:off x="611560" y="4653136"/>
            <a:ext cx="7848872" cy="22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Дорогие повара!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Очень любит детвора вкусные котлеты.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Спасибо вам за это!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За солянки и борщи, за рассольник и за щи…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Вкусно нас кормили, чтоб мы крепче были!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1\Desktop\фото 1 мл\20161123_1517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84887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8580"/>
            <a:r>
              <a:rPr lang="ru-RU" dirty="0" smtClean="0">
                <a:solidFill>
                  <a:srgbClr val="002060"/>
                </a:solidFill>
              </a:rPr>
              <a:t>Много игрушек в детском саду,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Наши игрушки стоят на виду: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Кот в сапогах, длинноухие зайки,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И барабан, и балалайки.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Куклы нарядные в косах сидят,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Куклы на зайцев и мишек глядят.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Мы наши игрушки не бьем, не ломаем,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Их у товарищей не отнимаем.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Наши игрушки стоят на виду, –</a:t>
            </a:r>
          </a:p>
          <a:p>
            <a:pPr marL="68580"/>
            <a:r>
              <a:rPr lang="ru-RU" dirty="0" smtClean="0">
                <a:solidFill>
                  <a:srgbClr val="002060"/>
                </a:solidFill>
              </a:rPr>
              <a:t>Все у нас общее в детском саду.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1\Desktop\фото 1 мл\20161011_164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18457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фото 1 мл\20161012_1647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57625" cy="6209928"/>
          </a:xfrm>
          <a:prstGeom prst="rect">
            <a:avLst/>
          </a:prstGeom>
          <a:noFill/>
        </p:spPr>
      </p:pic>
      <p:pic>
        <p:nvPicPr>
          <p:cNvPr id="5123" name="Picture 3" descr="C:\Users\1\Desktop\фото 1 мл\20161025_1533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857625" cy="6281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фото 1 мл\20161102_0915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53244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фото 1 мл\20161107_0944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857625" cy="6309320"/>
          </a:xfrm>
          <a:prstGeom prst="rect">
            <a:avLst/>
          </a:prstGeom>
          <a:noFill/>
        </p:spPr>
      </p:pic>
      <p:pic>
        <p:nvPicPr>
          <p:cNvPr id="7171" name="Picture 3" descr="C:\Users\1\Desktop\фото 1 мл\20161108_090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857625" cy="635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фото 1 мл\20161124_093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57250"/>
            <a:ext cx="864096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фото 1 мл\20161213_0913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57250"/>
            <a:ext cx="8712968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200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Группа «Звёздочки» 1 младшая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ОДЕВАЕМСЯ!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«Звёздочки» 1 младшая</dc:title>
  <dc:creator>1</dc:creator>
  <cp:lastModifiedBy>nevs</cp:lastModifiedBy>
  <cp:revision>12</cp:revision>
  <dcterms:created xsi:type="dcterms:W3CDTF">2016-11-13T05:43:52Z</dcterms:created>
  <dcterms:modified xsi:type="dcterms:W3CDTF">2019-05-24T06:44:37Z</dcterms:modified>
</cp:coreProperties>
</file>